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Shrikhand"/>
      <p:regular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Oswald-regular.fntdata"/><Relationship Id="rId12" Type="http://schemas.openxmlformats.org/officeDocument/2006/relationships/slide" Target="slides/slide7.xml"/><Relationship Id="rId34" Type="http://schemas.openxmlformats.org/officeDocument/2006/relationships/font" Target="fonts/Shrikhan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swa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fb3912db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fb3912db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fe7d067b6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fe7d067b6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fe7d067b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fe7d067b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fe7d067b6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fe7d067b6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fb3912db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fb3912d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fe7d067b6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fe7d067b6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fb3912db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fb3912db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fe7d067b6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fe7d067b6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fe7d067b6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fe7d067b6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fe7d067b6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fe7d067b6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fba2d2c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fba2d2c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fe7d067b6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fe7d067b6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fe7d067b6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fe7d067b6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fe7d067b6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fe7d067b6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fb3912db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fb3912db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3fb3912db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3fb3912db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f9f38cd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f9f38cd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fb3912db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fb3912db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fb3912d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fb3912d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fb3912db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fb3912db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fb3912db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fb3912d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fb3912db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fb3912db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fe7d067b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fe7d067b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50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0"/>
            <a:ext cx="8520600" cy="1194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Kanap</a:t>
            </a:r>
            <a:endParaRPr sz="5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75" y="1301550"/>
            <a:ext cx="7917650" cy="3409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/>
        </p:nvSpPr>
        <p:spPr>
          <a:xfrm>
            <a:off x="137662" y="829450"/>
            <a:ext cx="48228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Création d’un objet “Achat”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0" y="1167838"/>
            <a:ext cx="4822932" cy="37618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0550" y="1417926"/>
            <a:ext cx="1747525" cy="5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5071400" y="1538700"/>
            <a:ext cx="23628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 clic du bouton : 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4500" y="2815499"/>
            <a:ext cx="3695974" cy="113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9" name="Google Shape;149;p22"/>
          <p:cNvSpPr txBox="1"/>
          <p:nvPr/>
        </p:nvSpPr>
        <p:spPr>
          <a:xfrm>
            <a:off x="5901087" y="2477100"/>
            <a:ext cx="23628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Const purchase =</a:t>
            </a:r>
            <a:r>
              <a:rPr lang="fr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-16850" y="-22750"/>
            <a:ext cx="91440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4 - Créer un objet à ajouter </a:t>
            </a: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 Panier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2857475" y="1571425"/>
            <a:ext cx="26031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Écouter “clic” du bouton</a:t>
            </a:r>
            <a:endParaRPr sz="1200"/>
          </a:p>
        </p:txBody>
      </p:sp>
      <p:sp>
        <p:nvSpPr>
          <p:cNvPr id="152" name="Google Shape;152;p22"/>
          <p:cNvSpPr txBox="1"/>
          <p:nvPr/>
        </p:nvSpPr>
        <p:spPr>
          <a:xfrm>
            <a:off x="2020225" y="2618200"/>
            <a:ext cx="3000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Créer objet “Purchase”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Stocker valeurs product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-1132500" y="3579950"/>
            <a:ext cx="30930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Appels :</a:t>
            </a:r>
            <a:endParaRPr/>
          </a:p>
        </p:txBody>
      </p:sp>
      <p:cxnSp>
        <p:nvCxnSpPr>
          <p:cNvPr id="154" name="Google Shape;154;p22"/>
          <p:cNvCxnSpPr>
            <a:endCxn id="148" idx="1"/>
          </p:cNvCxnSpPr>
          <p:nvPr/>
        </p:nvCxnSpPr>
        <p:spPr>
          <a:xfrm flipH="1" rot="10800000">
            <a:off x="4375000" y="3382374"/>
            <a:ext cx="859500" cy="68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55" name="Google Shape;155;p22"/>
          <p:cNvSpPr txBox="1"/>
          <p:nvPr/>
        </p:nvSpPr>
        <p:spPr>
          <a:xfrm>
            <a:off x="3547425" y="1417925"/>
            <a:ext cx="17475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Cibler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-16850" y="53450"/>
            <a:ext cx="9144000" cy="78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5 - Contrôler la validité de l’ajout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308125"/>
            <a:ext cx="3259847" cy="124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5563"/>
            <a:ext cx="8839198" cy="13966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5849" y="3308124"/>
            <a:ext cx="4779549" cy="124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" name="Google Shape;164;p23"/>
          <p:cNvSpPr txBox="1"/>
          <p:nvPr/>
        </p:nvSpPr>
        <p:spPr>
          <a:xfrm>
            <a:off x="152400" y="997163"/>
            <a:ext cx="40941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Fonction :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381000" y="2969725"/>
            <a:ext cx="32598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Fenêtre d’alerte :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4135850" y="2969725"/>
            <a:ext cx="47796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Résultat console :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1419425" y="2137200"/>
            <a:ext cx="7020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highlight>
                  <a:srgbClr val="FF0000"/>
                </a:highlight>
                <a:latin typeface="Oswald"/>
                <a:ea typeface="Oswald"/>
                <a:cs typeface="Oswald"/>
                <a:sym typeface="Oswald"/>
              </a:rPr>
              <a:t>Erreur</a:t>
            </a:r>
            <a:endParaRPr sz="60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685800"/>
            <a:ext cx="4267201" cy="43101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50" y="1143000"/>
            <a:ext cx="4419601" cy="248753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00" y="4126450"/>
            <a:ext cx="4451699" cy="6418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5" name="Google Shape;175;p24"/>
          <p:cNvSpPr txBox="1"/>
          <p:nvPr/>
        </p:nvSpPr>
        <p:spPr>
          <a:xfrm>
            <a:off x="0" y="9000"/>
            <a:ext cx="4724400" cy="67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6 - Utiliser le Local Storage (Panier)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136350" y="804600"/>
            <a:ext cx="44196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Ajouter 1er produit &amp; Créer Panier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4724400" y="347400"/>
            <a:ext cx="42672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Ajouter d’autres produits : 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136350" y="3776400"/>
            <a:ext cx="44196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Observer les résultats dans le Local Storage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3209475" y="1330750"/>
            <a:ext cx="1283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Déclarer Panier</a:t>
            </a:r>
            <a:endParaRPr sz="1200"/>
          </a:p>
        </p:txBody>
      </p:sp>
      <p:sp>
        <p:nvSpPr>
          <p:cNvPr id="180" name="Google Shape;180;p24"/>
          <p:cNvSpPr txBox="1"/>
          <p:nvPr/>
        </p:nvSpPr>
        <p:spPr>
          <a:xfrm>
            <a:off x="1888325" y="1822575"/>
            <a:ext cx="16764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 Panier vide …</a:t>
            </a:r>
            <a:endParaRPr sz="1000"/>
          </a:p>
        </p:txBody>
      </p:sp>
      <p:sp>
        <p:nvSpPr>
          <p:cNvPr id="181" name="Google Shape;181;p24"/>
          <p:cNvSpPr txBox="1"/>
          <p:nvPr/>
        </p:nvSpPr>
        <p:spPr>
          <a:xfrm>
            <a:off x="2743025" y="2314400"/>
            <a:ext cx="16764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Envoyer 1er objet dans un tableau appelé Cart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3686625" y="3137800"/>
            <a:ext cx="8292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Sinon …   -&gt;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7040700" y="711963"/>
            <a:ext cx="21033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 - </a:t>
            </a: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Ajouter quantité à produit identique</a:t>
            </a:r>
            <a:endParaRPr sz="1200"/>
          </a:p>
        </p:txBody>
      </p:sp>
      <p:sp>
        <p:nvSpPr>
          <p:cNvPr id="184" name="Google Shape;184;p24"/>
          <p:cNvSpPr txBox="1"/>
          <p:nvPr/>
        </p:nvSpPr>
        <p:spPr>
          <a:xfrm>
            <a:off x="6948450" y="2571750"/>
            <a:ext cx="22878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b- Ajouter un nouveau produit</a:t>
            </a:r>
            <a:endParaRPr sz="1200"/>
          </a:p>
        </p:txBody>
      </p:sp>
      <p:sp>
        <p:nvSpPr>
          <p:cNvPr id="185" name="Google Shape;185;p24"/>
          <p:cNvSpPr txBox="1"/>
          <p:nvPr/>
        </p:nvSpPr>
        <p:spPr>
          <a:xfrm>
            <a:off x="6735900" y="1050675"/>
            <a:ext cx="21033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Boucler Panier</a:t>
            </a:r>
            <a:endParaRPr sz="1200"/>
          </a:p>
        </p:txBody>
      </p:sp>
      <p:sp>
        <p:nvSpPr>
          <p:cNvPr id="186" name="Google Shape;186;p24"/>
          <p:cNvSpPr txBox="1"/>
          <p:nvPr/>
        </p:nvSpPr>
        <p:spPr>
          <a:xfrm>
            <a:off x="6795375" y="1392350"/>
            <a:ext cx="21033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Correspondance id / color</a:t>
            </a:r>
            <a:endParaRPr sz="1200"/>
          </a:p>
        </p:txBody>
      </p:sp>
      <p:sp>
        <p:nvSpPr>
          <p:cNvPr id="187" name="Google Shape;187;p24"/>
          <p:cNvSpPr txBox="1"/>
          <p:nvPr/>
        </p:nvSpPr>
        <p:spPr>
          <a:xfrm>
            <a:off x="8016300" y="1754238"/>
            <a:ext cx="21033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Ajout quantité</a:t>
            </a:r>
            <a:endParaRPr sz="1200"/>
          </a:p>
        </p:txBody>
      </p:sp>
      <p:sp>
        <p:nvSpPr>
          <p:cNvPr id="188" name="Google Shape;188;p24"/>
          <p:cNvSpPr txBox="1"/>
          <p:nvPr/>
        </p:nvSpPr>
        <p:spPr>
          <a:xfrm>
            <a:off x="6692525" y="3003550"/>
            <a:ext cx="21033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Boucler Panier</a:t>
            </a:r>
            <a:endParaRPr sz="1200"/>
          </a:p>
        </p:txBody>
      </p:sp>
      <p:sp>
        <p:nvSpPr>
          <p:cNvPr id="189" name="Google Shape;189;p24"/>
          <p:cNvSpPr txBox="1"/>
          <p:nvPr/>
        </p:nvSpPr>
        <p:spPr>
          <a:xfrm>
            <a:off x="6752250" y="3283788"/>
            <a:ext cx="21033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id identique mais couleur différente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(ou) id différent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949925" y="3963538"/>
            <a:ext cx="21033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Ajout nv produit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-16850" y="53450"/>
            <a:ext cx="91440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</a:t>
            </a: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Confirmer l’ajout de l’article au Panier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75" y="1739851"/>
            <a:ext cx="4536401" cy="198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325" y="1416525"/>
            <a:ext cx="3663299" cy="42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023" y="2517614"/>
            <a:ext cx="3663401" cy="1201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9" name="Google Shape;19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3825" y="4108100"/>
            <a:ext cx="1860850" cy="6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243875" y="1401450"/>
            <a:ext cx="43707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Fonction</a:t>
            </a: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5230325" y="1078125"/>
            <a:ext cx="36633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Contrôle des résultats dans la console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5126825" y="2179225"/>
            <a:ext cx="3663300" cy="3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Alerte navigateur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5126813" y="4273950"/>
            <a:ext cx="2023200" cy="3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Style Bouton</a:t>
            </a: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2969300" y="2075725"/>
            <a:ext cx="1283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Résultat console</a:t>
            </a:r>
            <a:endParaRPr sz="1000"/>
          </a:p>
        </p:txBody>
      </p:sp>
      <p:sp>
        <p:nvSpPr>
          <p:cNvPr id="205" name="Google Shape;205;p25"/>
          <p:cNvSpPr txBox="1"/>
          <p:nvPr/>
        </p:nvSpPr>
        <p:spPr>
          <a:xfrm>
            <a:off x="2763850" y="2837225"/>
            <a:ext cx="1283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Alerte navigateur</a:t>
            </a:r>
            <a:endParaRPr sz="1200"/>
          </a:p>
        </p:txBody>
      </p:sp>
      <p:sp>
        <p:nvSpPr>
          <p:cNvPr id="206" name="Google Shape;206;p25"/>
          <p:cNvSpPr txBox="1"/>
          <p:nvPr/>
        </p:nvSpPr>
        <p:spPr>
          <a:xfrm>
            <a:off x="3766925" y="3350425"/>
            <a:ext cx="1283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Style Bouton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/>
        </p:nvSpPr>
        <p:spPr>
          <a:xfrm>
            <a:off x="22860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cart</a:t>
            </a:r>
            <a:r>
              <a:rPr lang="fr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.js</a:t>
            </a:r>
            <a:endParaRPr sz="6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138" y="2188050"/>
            <a:ext cx="767376" cy="767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/>
        </p:nvSpPr>
        <p:spPr>
          <a:xfrm>
            <a:off x="-16850" y="-22750"/>
            <a:ext cx="91440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Récupérer les données non stockés dans le Local Storage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47050"/>
            <a:ext cx="4419600" cy="17226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800" y="1049250"/>
            <a:ext cx="4095744" cy="3944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0" name="Google Shape;2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13" y="3320076"/>
            <a:ext cx="3825166" cy="159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1" name="Google Shape;221;p27"/>
          <p:cNvSpPr txBox="1"/>
          <p:nvPr/>
        </p:nvSpPr>
        <p:spPr>
          <a:xfrm>
            <a:off x="228600" y="708650"/>
            <a:ext cx="44196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AutoNum type="alphaLcParenR"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Récupérer les données de l’API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859800" y="666050"/>
            <a:ext cx="40959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b) Ajouter les données aux produits du Panier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228600" y="2918450"/>
            <a:ext cx="44196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c) Contrôler les résultats = Les données sont ajoutées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1842600" y="1813400"/>
            <a:ext cx="14769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Appel + (paramètre)</a:t>
            </a:r>
            <a:endParaRPr sz="1200"/>
          </a:p>
        </p:txBody>
      </p:sp>
      <p:sp>
        <p:nvSpPr>
          <p:cNvPr id="225" name="Google Shape;225;p27"/>
          <p:cNvSpPr txBox="1"/>
          <p:nvPr/>
        </p:nvSpPr>
        <p:spPr>
          <a:xfrm>
            <a:off x="2398725" y="2433625"/>
            <a:ext cx="8478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highlight>
                  <a:srgbClr val="FF0000"/>
                </a:highlight>
                <a:latin typeface="Oswald"/>
                <a:ea typeface="Oswald"/>
                <a:cs typeface="Oswald"/>
                <a:sym typeface="Oswald"/>
              </a:rPr>
              <a:t>Error</a:t>
            </a:r>
            <a:endParaRPr sz="1000">
              <a:highlight>
                <a:srgbClr val="FF0000"/>
              </a:highlight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7860275" y="4313875"/>
            <a:ext cx="14769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highlight>
                  <a:srgbClr val="FF0000"/>
                </a:highlight>
                <a:latin typeface="Oswald"/>
                <a:ea typeface="Oswald"/>
                <a:cs typeface="Oswald"/>
                <a:sym typeface="Oswald"/>
              </a:rPr>
              <a:t>Si panier vide</a:t>
            </a:r>
            <a:endParaRPr sz="1200">
              <a:highlight>
                <a:srgbClr val="FF0000"/>
              </a:highlight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7571575" y="1589050"/>
            <a:ext cx="14769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Boucle produits panier</a:t>
            </a:r>
            <a:endParaRPr sz="1200"/>
          </a:p>
        </p:txBody>
      </p:sp>
      <p:sp>
        <p:nvSpPr>
          <p:cNvPr id="228" name="Google Shape;228;p27"/>
          <p:cNvSpPr txBox="1"/>
          <p:nvPr/>
        </p:nvSpPr>
        <p:spPr>
          <a:xfrm>
            <a:off x="7667100" y="1833900"/>
            <a:ext cx="14769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Boucle produits API</a:t>
            </a:r>
            <a:endParaRPr sz="1000"/>
          </a:p>
        </p:txBody>
      </p:sp>
      <p:sp>
        <p:nvSpPr>
          <p:cNvPr id="229" name="Google Shape;229;p27"/>
          <p:cNvSpPr txBox="1"/>
          <p:nvPr/>
        </p:nvSpPr>
        <p:spPr>
          <a:xfrm>
            <a:off x="7571575" y="2064325"/>
            <a:ext cx="14769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 correspondance id …</a:t>
            </a:r>
            <a:endParaRPr sz="1200"/>
          </a:p>
        </p:txBody>
      </p:sp>
      <p:sp>
        <p:nvSpPr>
          <p:cNvPr id="230" name="Google Shape;230;p27"/>
          <p:cNvSpPr txBox="1"/>
          <p:nvPr/>
        </p:nvSpPr>
        <p:spPr>
          <a:xfrm>
            <a:off x="6101325" y="3774750"/>
            <a:ext cx="1862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Appel affichage + (paramètre)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/>
        </p:nvSpPr>
        <p:spPr>
          <a:xfrm>
            <a:off x="-16850" y="0"/>
            <a:ext cx="91440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Afficher le contenu du Panier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25" y="695650"/>
            <a:ext cx="7792049" cy="417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625" y="3210250"/>
            <a:ext cx="2484451" cy="176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8" name="Google Shape;238;p28"/>
          <p:cNvSpPr txBox="1"/>
          <p:nvPr/>
        </p:nvSpPr>
        <p:spPr>
          <a:xfrm>
            <a:off x="3530275" y="822300"/>
            <a:ext cx="14769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Cibler id “cart__items”</a:t>
            </a:r>
            <a:endParaRPr sz="1200"/>
          </a:p>
        </p:txBody>
      </p:sp>
      <p:sp>
        <p:nvSpPr>
          <p:cNvPr id="239" name="Google Shape;239;p28"/>
          <p:cNvSpPr txBox="1"/>
          <p:nvPr/>
        </p:nvSpPr>
        <p:spPr>
          <a:xfrm>
            <a:off x="5064250" y="1070775"/>
            <a:ext cx="16125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Utiliser dataset</a:t>
            </a:r>
            <a:endParaRPr sz="1200"/>
          </a:p>
        </p:txBody>
      </p:sp>
      <p:sp>
        <p:nvSpPr>
          <p:cNvPr id="240" name="Google Shape;240;p28"/>
          <p:cNvSpPr txBox="1"/>
          <p:nvPr/>
        </p:nvSpPr>
        <p:spPr>
          <a:xfrm>
            <a:off x="4844850" y="2013875"/>
            <a:ext cx="36063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innerHTML + méthode MAP</a:t>
            </a:r>
            <a:endParaRPr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= itérer fonction sur chaque article Panier</a:t>
            </a:r>
            <a:endParaRPr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3274050" y="4296925"/>
            <a:ext cx="25962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Appels : modifier quantité, supprimer, calcul total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-16850" y="-22750"/>
            <a:ext cx="91440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Afficher les totaux quantité &amp; prix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70850"/>
            <a:ext cx="6397226" cy="370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1825" y="578075"/>
            <a:ext cx="1585275" cy="4011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9" name="Google Shape;249;p29"/>
          <p:cNvSpPr txBox="1"/>
          <p:nvPr/>
        </p:nvSpPr>
        <p:spPr>
          <a:xfrm>
            <a:off x="7108963" y="4626425"/>
            <a:ext cx="15510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Affichage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3914149" y="3673500"/>
            <a:ext cx="9546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Affichage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246724" y="3257925"/>
            <a:ext cx="9546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(Calcul)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3217300" y="2414550"/>
            <a:ext cx="31896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Boucle “.cart__item” + Utiliser dataset : quantity &amp; price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5623975" y="1984850"/>
            <a:ext cx="1283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Cibler</a:t>
            </a:r>
            <a:endParaRPr sz="1200"/>
          </a:p>
        </p:txBody>
      </p:sp>
      <p:sp>
        <p:nvSpPr>
          <p:cNvPr id="254" name="Google Shape;254;p29"/>
          <p:cNvSpPr txBox="1"/>
          <p:nvPr/>
        </p:nvSpPr>
        <p:spPr>
          <a:xfrm>
            <a:off x="2475403" y="1408700"/>
            <a:ext cx="2096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Déclarer variables résultats totaux </a:t>
            </a:r>
            <a:endParaRPr sz="1000"/>
          </a:p>
        </p:txBody>
      </p:sp>
      <p:sp>
        <p:nvSpPr>
          <p:cNvPr id="255" name="Google Shape;255;p29"/>
          <p:cNvSpPr txBox="1"/>
          <p:nvPr/>
        </p:nvSpPr>
        <p:spPr>
          <a:xfrm>
            <a:off x="170524" y="2817200"/>
            <a:ext cx="9546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(Récupérer)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/>
        </p:nvSpPr>
        <p:spPr>
          <a:xfrm>
            <a:off x="-16850" y="-22750"/>
            <a:ext cx="91440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Modifier la Quantité d’un article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8450"/>
            <a:ext cx="4777684" cy="417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747" y="2002250"/>
            <a:ext cx="3959799" cy="130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3" name="Google Shape;263;p30"/>
          <p:cNvSpPr txBox="1"/>
          <p:nvPr/>
        </p:nvSpPr>
        <p:spPr>
          <a:xfrm>
            <a:off x="3775275" y="988650"/>
            <a:ext cx="1283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Cibler</a:t>
            </a:r>
            <a:endParaRPr sz="1000"/>
          </a:p>
        </p:txBody>
      </p:sp>
      <p:sp>
        <p:nvSpPr>
          <p:cNvPr id="264" name="Google Shape;264;p30"/>
          <p:cNvSpPr txBox="1"/>
          <p:nvPr/>
        </p:nvSpPr>
        <p:spPr>
          <a:xfrm>
            <a:off x="2244225" y="1434125"/>
            <a:ext cx="17031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Boucle </a:t>
            </a: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“.cart__item”</a:t>
            </a:r>
            <a:endParaRPr sz="1000"/>
          </a:p>
        </p:txBody>
      </p:sp>
      <p:sp>
        <p:nvSpPr>
          <p:cNvPr id="265" name="Google Shape;265;p30"/>
          <p:cNvSpPr txBox="1"/>
          <p:nvPr/>
        </p:nvSpPr>
        <p:spPr>
          <a:xfrm>
            <a:off x="3606525" y="1602950"/>
            <a:ext cx="1283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Écouter quantité</a:t>
            </a:r>
            <a:endParaRPr sz="1000"/>
          </a:p>
        </p:txBody>
      </p:sp>
      <p:sp>
        <p:nvSpPr>
          <p:cNvPr id="266" name="Google Shape;266;p30"/>
          <p:cNvSpPr txBox="1"/>
          <p:nvPr/>
        </p:nvSpPr>
        <p:spPr>
          <a:xfrm>
            <a:off x="5025750" y="1556750"/>
            <a:ext cx="39597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“.cart__item” =</a:t>
            </a:r>
            <a:endParaRPr sz="1800"/>
          </a:p>
        </p:txBody>
      </p:sp>
      <p:sp>
        <p:nvSpPr>
          <p:cNvPr id="267" name="Google Shape;267;p30"/>
          <p:cNvSpPr txBox="1"/>
          <p:nvPr/>
        </p:nvSpPr>
        <p:spPr>
          <a:xfrm>
            <a:off x="2130125" y="2032200"/>
            <a:ext cx="1283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Boucle Panier</a:t>
            </a:r>
            <a:endParaRPr sz="1000"/>
          </a:p>
        </p:txBody>
      </p:sp>
      <p:sp>
        <p:nvSpPr>
          <p:cNvPr id="268" name="Google Shape;268;p30"/>
          <p:cNvSpPr txBox="1"/>
          <p:nvPr/>
        </p:nvSpPr>
        <p:spPr>
          <a:xfrm>
            <a:off x="3646375" y="2407375"/>
            <a:ext cx="1283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 correspondance id + couleur …</a:t>
            </a:r>
            <a:endParaRPr sz="1200"/>
          </a:p>
        </p:txBody>
      </p:sp>
      <p:sp>
        <p:nvSpPr>
          <p:cNvPr id="269" name="Google Shape;269;p30"/>
          <p:cNvSpPr txBox="1"/>
          <p:nvPr/>
        </p:nvSpPr>
        <p:spPr>
          <a:xfrm>
            <a:off x="3775275" y="3305100"/>
            <a:ext cx="1283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Mise à jour Panier</a:t>
            </a:r>
            <a:endParaRPr sz="1000"/>
          </a:p>
        </p:txBody>
      </p:sp>
      <p:sp>
        <p:nvSpPr>
          <p:cNvPr id="270" name="Google Shape;270;p30"/>
          <p:cNvSpPr txBox="1"/>
          <p:nvPr/>
        </p:nvSpPr>
        <p:spPr>
          <a:xfrm>
            <a:off x="1958600" y="3873800"/>
            <a:ext cx="17604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Appel calcul totaux Panier</a:t>
            </a:r>
            <a:endParaRPr sz="1200"/>
          </a:p>
        </p:txBody>
      </p:sp>
      <p:sp>
        <p:nvSpPr>
          <p:cNvPr id="271" name="Google Shape;271;p30"/>
          <p:cNvSpPr/>
          <p:nvPr/>
        </p:nvSpPr>
        <p:spPr>
          <a:xfrm>
            <a:off x="6712350" y="2779500"/>
            <a:ext cx="1182000" cy="20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/>
        </p:nvSpPr>
        <p:spPr>
          <a:xfrm>
            <a:off x="-16850" y="-22750"/>
            <a:ext cx="91440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5 - Supprimer un article du Panier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8450"/>
            <a:ext cx="5563531" cy="4172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331" y="2799650"/>
            <a:ext cx="3123269" cy="20587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9" name="Google Shape;279;p31"/>
          <p:cNvSpPr txBox="1"/>
          <p:nvPr/>
        </p:nvSpPr>
        <p:spPr>
          <a:xfrm>
            <a:off x="5868338" y="2461250"/>
            <a:ext cx="31233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Contrôle résultat via la console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8312" y="1144725"/>
            <a:ext cx="3123300" cy="10276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1" name="Google Shape;281;p31"/>
          <p:cNvSpPr txBox="1"/>
          <p:nvPr/>
        </p:nvSpPr>
        <p:spPr>
          <a:xfrm>
            <a:off x="5868300" y="742250"/>
            <a:ext cx="3123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“.cart__item .deleteItem” =</a:t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>
            <a:off x="7217825" y="1900775"/>
            <a:ext cx="529200" cy="14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 txBox="1"/>
          <p:nvPr/>
        </p:nvSpPr>
        <p:spPr>
          <a:xfrm>
            <a:off x="4149225" y="941100"/>
            <a:ext cx="17604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Cibler boutons “Supprimer” </a:t>
            </a:r>
            <a:endParaRPr sz="1000"/>
          </a:p>
        </p:txBody>
      </p:sp>
      <p:sp>
        <p:nvSpPr>
          <p:cNvPr id="284" name="Google Shape;284;p31"/>
          <p:cNvSpPr txBox="1"/>
          <p:nvPr/>
        </p:nvSpPr>
        <p:spPr>
          <a:xfrm>
            <a:off x="2326050" y="1214125"/>
            <a:ext cx="2567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Boucle “.cart__item .deleteItem”</a:t>
            </a:r>
            <a:endParaRPr sz="1000"/>
          </a:p>
        </p:txBody>
      </p:sp>
      <p:sp>
        <p:nvSpPr>
          <p:cNvPr id="285" name="Google Shape;285;p31"/>
          <p:cNvSpPr txBox="1"/>
          <p:nvPr/>
        </p:nvSpPr>
        <p:spPr>
          <a:xfrm>
            <a:off x="2688775" y="1478650"/>
            <a:ext cx="27666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Écouter clic sur chaque bouton (usage dataset id /color)</a:t>
            </a:r>
            <a:endParaRPr sz="1000"/>
          </a:p>
        </p:txBody>
      </p:sp>
      <p:sp>
        <p:nvSpPr>
          <p:cNvPr id="286" name="Google Shape;286;p31"/>
          <p:cNvSpPr txBox="1"/>
          <p:nvPr/>
        </p:nvSpPr>
        <p:spPr>
          <a:xfrm>
            <a:off x="3141550" y="1969938"/>
            <a:ext cx="30000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Boucle Panier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3643300" y="2271275"/>
            <a:ext cx="3000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 correspondance : 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Panier | dataset (id, color) …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3340900" y="2955750"/>
            <a:ext cx="24285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“splice” Panier = Suppression article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3287425" y="3349975"/>
            <a:ext cx="24285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Envoyer nouveau Panier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3550275" y="3688675"/>
            <a:ext cx="24285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Supprimer article de l’affichage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1051075" y="4379375"/>
            <a:ext cx="17604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Appel calcul totaux Panier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449975" y="182600"/>
            <a:ext cx="4511400" cy="4808400"/>
          </a:xfrm>
          <a:prstGeom prst="rect">
            <a:avLst/>
          </a:prstGeom>
          <a:solidFill>
            <a:srgbClr val="FFFFFF">
              <a:alpha val="81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750" y="152400"/>
            <a:ext cx="3113969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14"/>
          <p:cNvSpPr txBox="1"/>
          <p:nvPr/>
        </p:nvSpPr>
        <p:spPr>
          <a:xfrm>
            <a:off x="453425" y="182600"/>
            <a:ext cx="4504500" cy="4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498DB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3498DB"/>
                </a:solidFill>
                <a:latin typeface="Impact"/>
                <a:ea typeface="Impact"/>
                <a:cs typeface="Impact"/>
                <a:sym typeface="Impact"/>
              </a:rPr>
              <a:t>Contexte</a:t>
            </a:r>
            <a:endParaRPr sz="2400">
              <a:solidFill>
                <a:srgbClr val="3498DB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Je travaille dans une agence de développement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 client “Kanap”, spécialisé dans la vente de canapés, souhaite mettre en place une plateforme e-commerce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3498DB"/>
                </a:solidFill>
                <a:latin typeface="Impact"/>
                <a:ea typeface="Impact"/>
                <a:cs typeface="Impact"/>
                <a:sym typeface="Impact"/>
              </a:rPr>
              <a:t>Mission</a:t>
            </a:r>
            <a:endParaRPr sz="2400">
              <a:solidFill>
                <a:srgbClr val="3498DB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À partir du travail front/back réalisé par mon équipe, je dois 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Intégrer dynamiquement les éléments de l’API dans les pages web avec JavaScript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Intégrer gestion du Panier / Formulaire de commande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f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Réaliser un plan de test d’acceptation</a:t>
            </a:r>
            <a:endParaRPr sz="2400">
              <a:solidFill>
                <a:srgbClr val="3498DB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498DB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3498DB"/>
                </a:solidFill>
                <a:latin typeface="Impact"/>
                <a:ea typeface="Impact"/>
                <a:cs typeface="Impact"/>
                <a:sym typeface="Impact"/>
              </a:rPr>
              <a:t>Présentation</a:t>
            </a:r>
            <a:endParaRPr sz="2400">
              <a:solidFill>
                <a:srgbClr val="3498DB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1 - Démonstration Live des fonctionnalités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2 - Présentation du code JavaScript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/>
              <a:t>3 - Présentation du Plan de test d’acceptation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52400" y="-22750"/>
            <a:ext cx="46566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Écouter le Formulaire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2250"/>
            <a:ext cx="4656626" cy="4172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225" y="589850"/>
            <a:ext cx="3482872" cy="2413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9" name="Google Shape;2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4426" y="3232200"/>
            <a:ext cx="2444678" cy="16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0" name="Google Shape;300;p32"/>
          <p:cNvSpPr txBox="1"/>
          <p:nvPr/>
        </p:nvSpPr>
        <p:spPr>
          <a:xfrm>
            <a:off x="5266153" y="251450"/>
            <a:ext cx="34830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Exemple : Fonction contrôle Email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5181600" y="3824350"/>
            <a:ext cx="13041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Affichage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3559800" y="1527700"/>
            <a:ext cx="12492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Appel “Envoi”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3794800" y="785350"/>
            <a:ext cx="12492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Bouton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Commander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3017025" y="1189300"/>
            <a:ext cx="12492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Écouter clic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3057075" y="2935975"/>
            <a:ext cx="16044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Appel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1572000" y="2494150"/>
            <a:ext cx="30000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Cibler</a:t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559800" y="2935825"/>
            <a:ext cx="30000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Écouter input</a:t>
            </a: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5599900" y="2532350"/>
            <a:ext cx="16044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Succès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5599900" y="1973600"/>
            <a:ext cx="16044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Échec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7274850" y="1045100"/>
            <a:ext cx="16044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REGEX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/>
        </p:nvSpPr>
        <p:spPr>
          <a:xfrm>
            <a:off x="-16850" y="-22750"/>
            <a:ext cx="91440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</a:t>
            </a: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Valider le Formulaire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13" y="697825"/>
            <a:ext cx="4611384" cy="4172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7" name="Google Shape;3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100" y="1949663"/>
            <a:ext cx="3757951" cy="1244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8" name="Google Shape;318;p33"/>
          <p:cNvSpPr txBox="1"/>
          <p:nvPr/>
        </p:nvSpPr>
        <p:spPr>
          <a:xfrm>
            <a:off x="5145100" y="1546850"/>
            <a:ext cx="38466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Fenêtre d’alerte navigateur si erreur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3293300" y="891950"/>
            <a:ext cx="12498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Récupération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des entrées Formulaire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1527825" y="2111150"/>
            <a:ext cx="24543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Récupérer id(s) produit(s)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1280126" y="3139025"/>
            <a:ext cx="31410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Construire objet pour Fetch POST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2" name="Google Shape;322;p33"/>
          <p:cNvSpPr txBox="1"/>
          <p:nvPr/>
        </p:nvSpPr>
        <p:spPr>
          <a:xfrm>
            <a:off x="78013" y="1575075"/>
            <a:ext cx="12498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Conditions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2787719" y="4106325"/>
            <a:ext cx="6951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highlight>
                  <a:srgbClr val="FF0000"/>
                </a:highlight>
                <a:latin typeface="Oswald"/>
                <a:ea typeface="Oswald"/>
                <a:cs typeface="Oswald"/>
                <a:sym typeface="Oswald"/>
              </a:rPr>
              <a:t>ERREUR</a:t>
            </a:r>
            <a:endParaRPr sz="1000">
              <a:solidFill>
                <a:schemeClr val="lt1"/>
              </a:solidFill>
              <a:highlight>
                <a:srgbClr val="FF0000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/>
        </p:nvSpPr>
        <p:spPr>
          <a:xfrm>
            <a:off x="-16850" y="-22750"/>
            <a:ext cx="9144000" cy="68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Envoyer le Formulaire / Obtenir l’id de commande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8450"/>
            <a:ext cx="5503322" cy="417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122" y="1199450"/>
            <a:ext cx="3183477" cy="19126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1" name="Google Shape;3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8122" y="3723772"/>
            <a:ext cx="3183475" cy="9085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2" name="Google Shape;332;p34"/>
          <p:cNvSpPr txBox="1"/>
          <p:nvPr/>
        </p:nvSpPr>
        <p:spPr>
          <a:xfrm>
            <a:off x="5808063" y="796550"/>
            <a:ext cx="31836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Contrôle des résultats via la console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5808075" y="3320875"/>
            <a:ext cx="31836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Fenêtre d’alerte navigateur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4" name="Google Shape;334;p34"/>
          <p:cNvSpPr txBox="1"/>
          <p:nvPr/>
        </p:nvSpPr>
        <p:spPr>
          <a:xfrm>
            <a:off x="1786275" y="1029375"/>
            <a:ext cx="31836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Récupérer “form” par appel de fonction “buildForm”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2472125" y="2703325"/>
            <a:ext cx="31836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“Stringifier” le body à envoyer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3946900" y="3413425"/>
            <a:ext cx="8748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Succès !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2141925" y="4229425"/>
            <a:ext cx="6513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highlight>
                  <a:srgbClr val="FF0000"/>
                </a:highlight>
                <a:latin typeface="Oswald"/>
                <a:ea typeface="Oswald"/>
                <a:cs typeface="Oswald"/>
                <a:sym typeface="Oswald"/>
              </a:rPr>
              <a:t>Erreur</a:t>
            </a:r>
            <a:endParaRPr sz="1200">
              <a:solidFill>
                <a:srgbClr val="FFFFFF"/>
              </a:solidFill>
              <a:highlight>
                <a:srgbClr val="FF0000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/>
        </p:nvSpPr>
        <p:spPr>
          <a:xfrm>
            <a:off x="317400" y="-70300"/>
            <a:ext cx="9144000" cy="91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3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confirmation</a:t>
            </a:r>
            <a:r>
              <a:rPr lang="fr" sz="3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.js</a:t>
            </a:r>
            <a:endParaRPr sz="3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50" y="76650"/>
            <a:ext cx="550501" cy="55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4" name="Google Shape;3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25" y="1065300"/>
            <a:ext cx="3558372" cy="3940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5" name="Google Shape;34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200" y="1559397"/>
            <a:ext cx="4657100" cy="270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2200" y="2409275"/>
            <a:ext cx="4657100" cy="86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7" name="Google Shape;34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7200" y="3906025"/>
            <a:ext cx="4465901" cy="86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8" name="Google Shape;348;p35"/>
          <p:cNvSpPr txBox="1"/>
          <p:nvPr/>
        </p:nvSpPr>
        <p:spPr>
          <a:xfrm>
            <a:off x="4122206" y="1156500"/>
            <a:ext cx="46572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Barre d’adresse du navigateur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4141650" y="2105150"/>
            <a:ext cx="46572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Affichage du numéro de commande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0" name="Google Shape;350;p35"/>
          <p:cNvSpPr txBox="1"/>
          <p:nvPr/>
        </p:nvSpPr>
        <p:spPr>
          <a:xfrm>
            <a:off x="4141650" y="3476750"/>
            <a:ext cx="4561500" cy="44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Panier remis à zéro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2552550" y="1959675"/>
            <a:ext cx="12213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URLSearchParams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2" name="Google Shape;352;p35"/>
          <p:cNvSpPr txBox="1"/>
          <p:nvPr/>
        </p:nvSpPr>
        <p:spPr>
          <a:xfrm>
            <a:off x="2514775" y="3073850"/>
            <a:ext cx="12213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Affichage du order id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2369725" y="4076575"/>
            <a:ext cx="1511400" cy="40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Vider Local Storage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6393800" y="1608675"/>
            <a:ext cx="2351700" cy="17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5"/>
          <p:cNvSpPr/>
          <p:nvPr/>
        </p:nvSpPr>
        <p:spPr>
          <a:xfrm>
            <a:off x="6272400" y="2827875"/>
            <a:ext cx="2250600" cy="17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/>
        </p:nvSpPr>
        <p:spPr>
          <a:xfrm>
            <a:off x="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3 - Plan de Test</a:t>
            </a:r>
            <a:endParaRPr sz="6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1 - Démonstration</a:t>
            </a:r>
            <a:endParaRPr sz="6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2- JavaScript</a:t>
            </a:r>
            <a:endParaRPr sz="6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22860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script.js</a:t>
            </a:r>
            <a:endParaRPr sz="6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138" y="2188050"/>
            <a:ext cx="767376" cy="767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25" y="513925"/>
            <a:ext cx="4266099" cy="20578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11" y="529425"/>
            <a:ext cx="4356389" cy="2057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 txBox="1"/>
          <p:nvPr/>
        </p:nvSpPr>
        <p:spPr>
          <a:xfrm>
            <a:off x="249425" y="68975"/>
            <a:ext cx="40941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1 - Récupérer les données de l’API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4780850" y="68975"/>
            <a:ext cx="40941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lang="f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Afficher les Produits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450" y="3016350"/>
            <a:ext cx="3727601" cy="1974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250" y="2724215"/>
            <a:ext cx="3488452" cy="22669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Google Shape;89;p18"/>
          <p:cNvSpPr txBox="1"/>
          <p:nvPr/>
        </p:nvSpPr>
        <p:spPr>
          <a:xfrm>
            <a:off x="1619300" y="1503450"/>
            <a:ext cx="1766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Appel + (paramètre)</a:t>
            </a:r>
            <a:endParaRPr sz="1000"/>
          </a:p>
        </p:txBody>
      </p:sp>
      <p:sp>
        <p:nvSpPr>
          <p:cNvPr id="90" name="Google Shape;90;p18"/>
          <p:cNvSpPr txBox="1"/>
          <p:nvPr/>
        </p:nvSpPr>
        <p:spPr>
          <a:xfrm>
            <a:off x="2861125" y="2217950"/>
            <a:ext cx="657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highlight>
                  <a:srgbClr val="FF0000"/>
                </a:highlight>
                <a:latin typeface="Oswald"/>
                <a:ea typeface="Oswald"/>
                <a:cs typeface="Oswald"/>
                <a:sym typeface="Oswald"/>
              </a:rPr>
              <a:t>Erreur</a:t>
            </a:r>
            <a:endParaRPr sz="1200">
              <a:highlight>
                <a:srgbClr val="FF0000"/>
              </a:highlight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920925" y="4190625"/>
            <a:ext cx="18279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Test lien données API :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api/products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088450" y="952525"/>
            <a:ext cx="21609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Boucle sur données API</a:t>
            </a:r>
            <a:endParaRPr sz="400"/>
          </a:p>
        </p:txBody>
      </p:sp>
      <p:sp>
        <p:nvSpPr>
          <p:cNvPr id="93" name="Google Shape;93;p18"/>
          <p:cNvSpPr txBox="1"/>
          <p:nvPr/>
        </p:nvSpPr>
        <p:spPr>
          <a:xfrm>
            <a:off x="7564500" y="693500"/>
            <a:ext cx="8043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Cibler</a:t>
            </a:r>
            <a:endParaRPr sz="1000"/>
          </a:p>
        </p:txBody>
      </p:sp>
      <p:sp>
        <p:nvSpPr>
          <p:cNvPr id="94" name="Google Shape;94;p18"/>
          <p:cNvSpPr txBox="1"/>
          <p:nvPr/>
        </p:nvSpPr>
        <p:spPr>
          <a:xfrm>
            <a:off x="6088450" y="1191300"/>
            <a:ext cx="12174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innerHTML</a:t>
            </a:r>
            <a:endParaRPr sz="400"/>
          </a:p>
        </p:txBody>
      </p:sp>
      <p:sp>
        <p:nvSpPr>
          <p:cNvPr id="95" name="Google Shape;95;p18"/>
          <p:cNvSpPr txBox="1"/>
          <p:nvPr/>
        </p:nvSpPr>
        <p:spPr>
          <a:xfrm>
            <a:off x="5128050" y="2629175"/>
            <a:ext cx="34884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Affichage :</a:t>
            </a:r>
            <a:endParaRPr sz="1000"/>
          </a:p>
        </p:txBody>
      </p:sp>
      <p:sp>
        <p:nvSpPr>
          <p:cNvPr id="96" name="Google Shape;96;p18"/>
          <p:cNvSpPr txBox="1"/>
          <p:nvPr/>
        </p:nvSpPr>
        <p:spPr>
          <a:xfrm>
            <a:off x="7399050" y="1318325"/>
            <a:ext cx="16056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Ancre - URL page produit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22860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products</a:t>
            </a:r>
            <a:r>
              <a:rPr lang="fr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.js</a:t>
            </a:r>
            <a:endParaRPr sz="600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338" y="2188050"/>
            <a:ext cx="767376" cy="767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215613" y="161150"/>
            <a:ext cx="40941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1 - Récupérer l’id produit dans l’URL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4860075" y="145175"/>
            <a:ext cx="40941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lang="fr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Récupérer les données produit API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00" y="1224700"/>
            <a:ext cx="4279725" cy="2943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00" y="2396624"/>
            <a:ext cx="4279725" cy="3760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025" y="692025"/>
            <a:ext cx="4212000" cy="19285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633175"/>
            <a:ext cx="4250125" cy="6563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1075" y="3151575"/>
            <a:ext cx="4212099" cy="17334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4" name="Google Shape;114;p20"/>
          <p:cNvSpPr txBox="1"/>
          <p:nvPr/>
        </p:nvSpPr>
        <p:spPr>
          <a:xfrm>
            <a:off x="122800" y="844425"/>
            <a:ext cx="4279800" cy="37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Barre d’adresse du navigateur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22775" y="2010350"/>
            <a:ext cx="4279800" cy="37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Méthode  URLSearchParams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137575" y="3257275"/>
            <a:ext cx="4279800" cy="37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Contrôle du résultat dans la console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801075" y="2807073"/>
            <a:ext cx="4212000" cy="29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Contrôle du résultat dans la console :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2283525" y="1280775"/>
            <a:ext cx="2061600" cy="17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7466800" y="2247750"/>
            <a:ext cx="7020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highlight>
                  <a:srgbClr val="FF0000"/>
                </a:highlight>
                <a:latin typeface="Oswald"/>
                <a:ea typeface="Oswald"/>
                <a:cs typeface="Oswald"/>
                <a:sym typeface="Oswald"/>
              </a:rPr>
              <a:t>Erreur</a:t>
            </a:r>
            <a:endParaRPr sz="600">
              <a:highlight>
                <a:srgbClr val="FF0000"/>
              </a:highlight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6140650" y="1401075"/>
            <a:ext cx="1766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Appel + (paramètre)</a:t>
            </a:r>
            <a:endParaRPr sz="400"/>
          </a:p>
        </p:txBody>
      </p:sp>
      <p:sp>
        <p:nvSpPr>
          <p:cNvPr id="121" name="Google Shape;121;p20"/>
          <p:cNvSpPr/>
          <p:nvPr/>
        </p:nvSpPr>
        <p:spPr>
          <a:xfrm>
            <a:off x="6510675" y="3287925"/>
            <a:ext cx="2265600" cy="17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98DB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803925" y="161138"/>
            <a:ext cx="4094100" cy="33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fr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- Afficher le produit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5750"/>
            <a:ext cx="5397170" cy="4415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375" y="307643"/>
            <a:ext cx="3177900" cy="4759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812" y="84950"/>
            <a:ext cx="1728575" cy="238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0" name="Google Shape;130;p21"/>
          <p:cNvSpPr txBox="1"/>
          <p:nvPr/>
        </p:nvSpPr>
        <p:spPr>
          <a:xfrm>
            <a:off x="2193475" y="4536150"/>
            <a:ext cx="1766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Appel + (paramètre)</a:t>
            </a:r>
            <a:endParaRPr sz="400"/>
          </a:p>
        </p:txBody>
      </p:sp>
      <p:sp>
        <p:nvSpPr>
          <p:cNvPr id="131" name="Google Shape;131;p21"/>
          <p:cNvSpPr txBox="1"/>
          <p:nvPr/>
        </p:nvSpPr>
        <p:spPr>
          <a:xfrm>
            <a:off x="-213450" y="793650"/>
            <a:ext cx="1766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Titre page </a:t>
            </a:r>
            <a:endParaRPr sz="1000"/>
          </a:p>
        </p:txBody>
      </p:sp>
      <p:sp>
        <p:nvSpPr>
          <p:cNvPr id="132" name="Google Shape;132;p21"/>
          <p:cNvSpPr txBox="1"/>
          <p:nvPr/>
        </p:nvSpPr>
        <p:spPr>
          <a:xfrm>
            <a:off x="122650" y="1284500"/>
            <a:ext cx="826200" cy="64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Nom 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Prix </a:t>
            </a:r>
            <a:endParaRPr sz="1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Description</a:t>
            </a:r>
            <a:endParaRPr sz="400"/>
          </a:p>
        </p:txBody>
      </p:sp>
      <p:sp>
        <p:nvSpPr>
          <p:cNvPr id="133" name="Google Shape;133;p21"/>
          <p:cNvSpPr txBox="1"/>
          <p:nvPr/>
        </p:nvSpPr>
        <p:spPr>
          <a:xfrm>
            <a:off x="122650" y="2351300"/>
            <a:ext cx="8262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image</a:t>
            </a:r>
            <a:b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altTxt</a:t>
            </a:r>
            <a:endParaRPr sz="400"/>
          </a:p>
        </p:txBody>
      </p:sp>
      <p:sp>
        <p:nvSpPr>
          <p:cNvPr id="134" name="Google Shape;134;p21"/>
          <p:cNvSpPr txBox="1"/>
          <p:nvPr/>
        </p:nvSpPr>
        <p:spPr>
          <a:xfrm>
            <a:off x="198850" y="3570500"/>
            <a:ext cx="8262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couleurs disponibles</a:t>
            </a:r>
            <a:endParaRPr sz="400"/>
          </a:p>
        </p:txBody>
      </p:sp>
      <p:sp>
        <p:nvSpPr>
          <p:cNvPr id="135" name="Google Shape;135;p21"/>
          <p:cNvSpPr txBox="1"/>
          <p:nvPr/>
        </p:nvSpPr>
        <p:spPr>
          <a:xfrm>
            <a:off x="2421975" y="3453975"/>
            <a:ext cx="20109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Boucle données color du produit</a:t>
            </a:r>
            <a:endParaRPr sz="400"/>
          </a:p>
        </p:txBody>
      </p:sp>
      <p:sp>
        <p:nvSpPr>
          <p:cNvPr id="136" name="Google Shape;136;p21"/>
          <p:cNvSpPr txBox="1"/>
          <p:nvPr/>
        </p:nvSpPr>
        <p:spPr>
          <a:xfrm>
            <a:off x="3538675" y="3148700"/>
            <a:ext cx="20109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Cibler</a:t>
            </a:r>
            <a:endParaRPr sz="400"/>
          </a:p>
        </p:txBody>
      </p:sp>
      <p:sp>
        <p:nvSpPr>
          <p:cNvPr id="137" name="Google Shape;137;p21"/>
          <p:cNvSpPr txBox="1"/>
          <p:nvPr/>
        </p:nvSpPr>
        <p:spPr>
          <a:xfrm>
            <a:off x="4204088" y="1313500"/>
            <a:ext cx="1766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textContent</a:t>
            </a:r>
            <a:endParaRPr sz="1000"/>
          </a:p>
        </p:txBody>
      </p:sp>
      <p:sp>
        <p:nvSpPr>
          <p:cNvPr id="138" name="Google Shape;138;p21"/>
          <p:cNvSpPr txBox="1"/>
          <p:nvPr/>
        </p:nvSpPr>
        <p:spPr>
          <a:xfrm>
            <a:off x="3165963" y="2231100"/>
            <a:ext cx="1766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createElement</a:t>
            </a:r>
            <a:endParaRPr sz="1000"/>
          </a:p>
        </p:txBody>
      </p:sp>
      <p:sp>
        <p:nvSpPr>
          <p:cNvPr id="139" name="Google Shape;139;p21"/>
          <p:cNvSpPr txBox="1"/>
          <p:nvPr/>
        </p:nvSpPr>
        <p:spPr>
          <a:xfrm>
            <a:off x="2333913" y="2655625"/>
            <a:ext cx="1766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appendChild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